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9" r:id="rId4"/>
    <p:sldMasterId id="2147483764" r:id="rId5"/>
    <p:sldMasterId id="2147483770" r:id="rId6"/>
    <p:sldMasterId id="2147483786" r:id="rId7"/>
    <p:sldMasterId id="2147483788" r:id="rId8"/>
  </p:sldMasterIdLst>
  <p:notesMasterIdLst>
    <p:notesMasterId r:id="rId13"/>
  </p:notesMasterIdLst>
  <p:handoutMasterIdLst>
    <p:handoutMasterId r:id="rId14"/>
  </p:handoutMasterIdLst>
  <p:sldIdLst>
    <p:sldId id="3065" r:id="rId9"/>
    <p:sldId id="3096" r:id="rId10"/>
    <p:sldId id="3105" r:id="rId11"/>
    <p:sldId id="3081" r:id="rId12"/>
  </p:sldIdLst>
  <p:sldSz cx="12192000" cy="6858000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89B2B36B-A6C5-4A44-B377-BF12A1B94D2D}">
          <p14:sldIdLst>
            <p14:sldId id="3065"/>
            <p14:sldId id="3096"/>
            <p14:sldId id="3105"/>
            <p14:sldId id="308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liver Pieper" initials="OP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79FAB"/>
    <a:srgbClr val="D0275B"/>
    <a:srgbClr val="3B444F"/>
    <a:srgbClr val="AA988B"/>
    <a:srgbClr val="CACED6"/>
    <a:srgbClr val="D12A6C"/>
    <a:srgbClr val="68727F"/>
    <a:srgbClr val="061019"/>
    <a:srgbClr val="000000"/>
    <a:srgbClr val="D914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99A5494-DA28-47E3-BF85-CE482F132B4C}" v="31" dt="2024-02-09T14:13:31.976"/>
    <p1510:client id="{75CB7FEF-D1E3-4E76-BB94-33C46B4B0CF3}" v="3" dt="2024-02-09T14:18:04.608"/>
    <p1510:client id="{832E4531-5920-41B7-AA74-3C11659E0057}" v="9" dt="2024-02-10T00:29:30.78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740" autoAdjust="0"/>
    <p:restoredTop sz="94826" autoAdjust="0"/>
  </p:normalViewPr>
  <p:slideViewPr>
    <p:cSldViewPr snapToGrid="0">
      <p:cViewPr varScale="1">
        <p:scale>
          <a:sx n="101" d="100"/>
          <a:sy n="101" d="100"/>
        </p:scale>
        <p:origin x="1524" y="11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42198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12564"/>
    </p:cViewPr>
  </p:sorterViewPr>
  <p:notesViewPr>
    <p:cSldViewPr snapToGrid="0">
      <p:cViewPr varScale="1">
        <p:scale>
          <a:sx n="103" d="100"/>
          <a:sy n="103" d="100"/>
        </p:scale>
        <p:origin x="3504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2.xml"/><Relationship Id="rId15" Type="http://schemas.openxmlformats.org/officeDocument/2006/relationships/commentAuthors" Target="commentAuthors.xml"/><Relationship Id="rId10" Type="http://schemas.openxmlformats.org/officeDocument/2006/relationships/slide" Target="slides/slide2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940DE28C-B2F3-4AD4-9AB1-298CFB6D17D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20FAF3E2-9288-4B22-B34D-7DCF0A65261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E80921-3201-4578-BEE8-2EF8C3BF6DD1}" type="datetimeFigureOut">
              <a:rPr lang="de-DE" smtClean="0"/>
              <a:t>14.02.2024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83B1F35-5AE0-42C2-8465-11048A28EBE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BCADE29-3D01-48A2-A44C-778BD079BE5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684F8A-C1B3-4B2F-9D17-5068C2417DA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18318608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846AB8-BD05-4A63-80D3-BFC9F1A0CA9C}" type="datetimeFigureOut">
              <a:rPr lang="de-DE" smtClean="0"/>
              <a:pPr/>
              <a:t>14.02.2024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425527-8736-4FEE-BC5C-DBEA686E243E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64973715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40ACFA09-AB5E-63DD-C46B-62A802CEF6C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71069" y="4291252"/>
            <a:ext cx="5249863" cy="815975"/>
          </a:xfrm>
          <a:prstGeom prst="rect">
            <a:avLst/>
          </a:prstGeom>
        </p:spPr>
        <p:txBody>
          <a:bodyPr/>
          <a:lstStyle>
            <a:lvl1pPr algn="ctr">
              <a:defRPr sz="1100" b="1" spc="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UNTERNEHMENSPRÄSENTATION 2023</a:t>
            </a:r>
          </a:p>
        </p:txBody>
      </p:sp>
      <p:sp>
        <p:nvSpPr>
          <p:cNvPr id="2" name="Inhaltsplatzhalter 11">
            <a:extLst>
              <a:ext uri="{FF2B5EF4-FFF2-40B4-BE49-F238E27FC236}">
                <a16:creationId xmlns:a16="http://schemas.microsoft.com/office/drawing/2014/main" id="{E1B03DC2-102E-6E6A-5F23-0F7128AEBA96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0" y="6572250"/>
            <a:ext cx="1878013" cy="285750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19.10.2023</a:t>
            </a:r>
          </a:p>
        </p:txBody>
      </p:sp>
    </p:spTree>
    <p:extLst>
      <p:ext uri="{BB962C8B-B14F-4D97-AF65-F5344CB8AC3E}">
        <p14:creationId xmlns:p14="http://schemas.microsoft.com/office/powerpoint/2010/main" val="2347936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>
            <a:extLst>
              <a:ext uri="{FF2B5EF4-FFF2-40B4-BE49-F238E27FC236}">
                <a16:creationId xmlns:a16="http://schemas.microsoft.com/office/drawing/2014/main" id="{16614348-B8D9-F747-B14D-510EA525571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33331" y="1405496"/>
            <a:ext cx="2987675" cy="5003800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spcBef>
                <a:spcPts val="0"/>
              </a:spcBef>
              <a:defRPr sz="1300" cap="all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01	Punkt</a:t>
            </a:r>
          </a:p>
          <a:p>
            <a:pPr lvl="0"/>
            <a:r>
              <a:rPr lang="de-DE" dirty="0"/>
              <a:t>02	Punkt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03	Punkt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04	Punkt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05	Punkt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06	Punkt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07	Punkt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08	Punkt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09	Punkt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10	Punkt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11	Punkt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12	Punkt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13	Punkt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14	Punkt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15	Punkt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16	Punkt</a:t>
            </a:r>
          </a:p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84687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seite-NUR-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99ADF2D2-F386-3DEF-42C1-DAA408D4E50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/>
              <a:t>Seite </a:t>
            </a:r>
            <a:fld id="{28B2DC75-0B5D-9644-9A00-6C9501BDDF1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DFD5326B-D9F3-09A5-95F5-C2950CFC31E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69771" y="530352"/>
            <a:ext cx="10722557" cy="295148"/>
          </a:xfrm>
          <a:prstGeom prst="rect">
            <a:avLst/>
          </a:prstGeom>
        </p:spPr>
        <p:txBody>
          <a:bodyPr l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 cap="all" spc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ÜBERSCHRIFT</a:t>
            </a:r>
          </a:p>
        </p:txBody>
      </p:sp>
      <p:sp>
        <p:nvSpPr>
          <p:cNvPr id="8" name="Textplatzhalter 5">
            <a:extLst>
              <a:ext uri="{FF2B5EF4-FFF2-40B4-BE49-F238E27FC236}">
                <a16:creationId xmlns:a16="http://schemas.microsoft.com/office/drawing/2014/main" id="{E871E7B2-EF10-B161-EC23-706A045B42B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69772" y="890778"/>
            <a:ext cx="10722556" cy="295148"/>
          </a:xfrm>
          <a:prstGeom prst="rect">
            <a:avLst/>
          </a:prstGeom>
        </p:spPr>
        <p:txBody>
          <a:bodyPr l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0" cap="none" spc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 err="1"/>
              <a:t>Subline</a:t>
            </a:r>
            <a:endParaRPr lang="de-DE" dirty="0"/>
          </a:p>
        </p:txBody>
      </p:sp>
      <p:sp>
        <p:nvSpPr>
          <p:cNvPr id="10" name="Textplatzhalter 5">
            <a:extLst>
              <a:ext uri="{FF2B5EF4-FFF2-40B4-BE49-F238E27FC236}">
                <a16:creationId xmlns:a16="http://schemas.microsoft.com/office/drawing/2014/main" id="{9A6A22E3-C091-F904-549C-19FC7CAC2AE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69771" y="1579857"/>
            <a:ext cx="10722558" cy="4664413"/>
          </a:xfrm>
          <a:prstGeom prst="rect">
            <a:avLst/>
          </a:prstGeom>
        </p:spPr>
        <p:txBody>
          <a:bodyPr lIns="0"/>
          <a:lstStyle>
            <a:lvl1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500" b="0" kern="100" cap="none" spc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defRPr sz="1300" kern="100" spc="0"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0150" indent="-285750">
              <a:lnSpc>
                <a:spcPct val="100000"/>
              </a:lnSpc>
              <a:buSzPct val="80000"/>
              <a:buFont typeface="Courier New" panose="02070309020205020404" pitchFamily="49" charset="0"/>
              <a:buChar char="o"/>
              <a:defRPr sz="1300" kern="100" spc="0"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100000"/>
              </a:lnSpc>
              <a:buSzPct val="80000"/>
              <a:buFont typeface="Courier New" panose="02070309020205020404" pitchFamily="49" charset="0"/>
              <a:buChar char="o"/>
              <a:defRPr sz="1300" spc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00000"/>
              </a:lnSpc>
              <a:buSzPct val="80000"/>
              <a:buFont typeface="Courier New" panose="02070309020205020404" pitchFamily="49" charset="0"/>
              <a:buChar char="o"/>
              <a:defRPr sz="1300" spc="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>
              <a:lnSpc>
                <a:spcPct val="100000"/>
              </a:lnSpc>
              <a:buSzPct val="80000"/>
              <a:buFont typeface="Courier New" panose="02070309020205020404" pitchFamily="49" charset="0"/>
              <a:buChar char="o"/>
              <a:defRPr sz="1300"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>
              <a:lnSpc>
                <a:spcPct val="100000"/>
              </a:lnSpc>
              <a:buSzPct val="80000"/>
              <a:buFont typeface="Courier New" panose="02070309020205020404" pitchFamily="49" charset="0"/>
              <a:buChar char="o"/>
              <a:defRPr sz="1300"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>
              <a:lnSpc>
                <a:spcPct val="100000"/>
              </a:lnSpc>
              <a:buSzPct val="80000"/>
              <a:buFont typeface="Courier New" panose="02070309020205020404" pitchFamily="49" charset="0"/>
              <a:buChar char="o"/>
              <a:defRPr sz="1300"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57600" indent="0">
              <a:lnSpc>
                <a:spcPct val="100000"/>
              </a:lnSpc>
              <a:buSzPct val="80000"/>
              <a:buFont typeface="Courier New" panose="02070309020205020404" pitchFamily="49" charset="0"/>
              <a:buNone/>
              <a:defRPr sz="1300"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/>
            <a:r>
              <a:rPr lang="de-DE" dirty="0"/>
              <a:t>Fließtext</a:t>
            </a:r>
          </a:p>
          <a:p>
            <a:pPr lvl="1"/>
            <a:r>
              <a:rPr lang="de-DE" dirty="0"/>
              <a:t>Unterpunkt 1</a:t>
            </a:r>
          </a:p>
          <a:p>
            <a:pPr lvl="2"/>
            <a:r>
              <a:rPr lang="de-DE" dirty="0"/>
              <a:t>Unterpunkt 2</a:t>
            </a:r>
          </a:p>
          <a:p>
            <a:pPr lvl="3"/>
            <a:r>
              <a:rPr lang="de-DE" dirty="0"/>
              <a:t>Unterpunkt 3</a:t>
            </a:r>
          </a:p>
          <a:p>
            <a:pPr lvl="4"/>
            <a:r>
              <a:rPr lang="de-DE" dirty="0"/>
              <a:t>Unterpunkt 4</a:t>
            </a:r>
          </a:p>
        </p:txBody>
      </p:sp>
    </p:spTree>
    <p:extLst>
      <p:ext uri="{BB962C8B-B14F-4D97-AF65-F5344CB8AC3E}">
        <p14:creationId xmlns:p14="http://schemas.microsoft.com/office/powerpoint/2010/main" val="858051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nhaltsseite-TEXT-UND-BILDER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99ADF2D2-F386-3DEF-42C1-DAA408D4E50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/>
              <a:t>Seite </a:t>
            </a:r>
            <a:fld id="{28B2DC75-0B5D-9644-9A00-6C9501BDDF1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DFD5326B-D9F3-09A5-95F5-C2950CFC31E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69771" y="530352"/>
            <a:ext cx="10581097" cy="295148"/>
          </a:xfrm>
          <a:prstGeom prst="rect">
            <a:avLst/>
          </a:prstGeom>
        </p:spPr>
        <p:txBody>
          <a:bodyPr l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 cap="all" spc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ÜBERSCHRIFT</a:t>
            </a:r>
          </a:p>
        </p:txBody>
      </p:sp>
      <p:sp>
        <p:nvSpPr>
          <p:cNvPr id="8" name="Textplatzhalter 5">
            <a:extLst>
              <a:ext uri="{FF2B5EF4-FFF2-40B4-BE49-F238E27FC236}">
                <a16:creationId xmlns:a16="http://schemas.microsoft.com/office/drawing/2014/main" id="{E871E7B2-EF10-B161-EC23-706A045B42B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69772" y="890778"/>
            <a:ext cx="10581096" cy="295148"/>
          </a:xfrm>
          <a:prstGeom prst="rect">
            <a:avLst/>
          </a:prstGeom>
        </p:spPr>
        <p:txBody>
          <a:bodyPr l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0" cap="none" spc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 err="1"/>
              <a:t>Subline</a:t>
            </a:r>
            <a:endParaRPr lang="de-DE" dirty="0"/>
          </a:p>
        </p:txBody>
      </p:sp>
      <p:sp>
        <p:nvSpPr>
          <p:cNvPr id="10" name="Textplatzhalter 5">
            <a:extLst>
              <a:ext uri="{FF2B5EF4-FFF2-40B4-BE49-F238E27FC236}">
                <a16:creationId xmlns:a16="http://schemas.microsoft.com/office/drawing/2014/main" id="{9A6A22E3-C091-F904-549C-19FC7CAC2AE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69772" y="1579858"/>
            <a:ext cx="6366694" cy="4652778"/>
          </a:xfrm>
          <a:prstGeom prst="rect">
            <a:avLst/>
          </a:prstGeom>
        </p:spPr>
        <p:txBody>
          <a:bodyPr lIns="0"/>
          <a:lstStyle>
            <a:lvl1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500" b="0" kern="100" cap="none" spc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defRPr sz="1300" kern="100" spc="0"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0150" indent="-285750">
              <a:lnSpc>
                <a:spcPct val="100000"/>
              </a:lnSpc>
              <a:buSzPct val="80000"/>
              <a:buFont typeface="Courier New" panose="02070309020205020404" pitchFamily="49" charset="0"/>
              <a:buChar char="o"/>
              <a:defRPr sz="1300" kern="100" spc="0"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100000"/>
              </a:lnSpc>
              <a:buSzPct val="80000"/>
              <a:buFont typeface="Courier New" panose="02070309020205020404" pitchFamily="49" charset="0"/>
              <a:buChar char="o"/>
              <a:defRPr sz="1300" spc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00000"/>
              </a:lnSpc>
              <a:buSzPct val="80000"/>
              <a:buFont typeface="Courier New" panose="02070309020205020404" pitchFamily="49" charset="0"/>
              <a:buChar char="o"/>
              <a:defRPr sz="1300" spc="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>
              <a:lnSpc>
                <a:spcPct val="100000"/>
              </a:lnSpc>
              <a:buSzPct val="80000"/>
              <a:buFont typeface="Courier New" panose="02070309020205020404" pitchFamily="49" charset="0"/>
              <a:buChar char="o"/>
              <a:defRPr sz="1300"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>
              <a:lnSpc>
                <a:spcPct val="100000"/>
              </a:lnSpc>
              <a:buSzPct val="80000"/>
              <a:buFont typeface="Courier New" panose="02070309020205020404" pitchFamily="49" charset="0"/>
              <a:buChar char="o"/>
              <a:defRPr sz="1300"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>
              <a:lnSpc>
                <a:spcPct val="100000"/>
              </a:lnSpc>
              <a:buSzPct val="80000"/>
              <a:buFont typeface="Courier New" panose="02070309020205020404" pitchFamily="49" charset="0"/>
              <a:buChar char="o"/>
              <a:defRPr sz="1300"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57600" indent="0">
              <a:lnSpc>
                <a:spcPct val="100000"/>
              </a:lnSpc>
              <a:buSzPct val="80000"/>
              <a:buFont typeface="Courier New" panose="02070309020205020404" pitchFamily="49" charset="0"/>
              <a:buNone/>
              <a:defRPr sz="1300"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/>
            <a:r>
              <a:rPr lang="de-DE" dirty="0"/>
              <a:t>Fließtext</a:t>
            </a:r>
          </a:p>
          <a:p>
            <a:pPr lvl="1"/>
            <a:r>
              <a:rPr lang="de-DE" dirty="0"/>
              <a:t>Unterpunkt 1</a:t>
            </a:r>
          </a:p>
          <a:p>
            <a:pPr lvl="2"/>
            <a:r>
              <a:rPr lang="de-DE" dirty="0"/>
              <a:t>Unterpunkt 2</a:t>
            </a:r>
          </a:p>
          <a:p>
            <a:pPr lvl="3"/>
            <a:r>
              <a:rPr lang="de-DE" dirty="0"/>
              <a:t>Unterpunkt 3</a:t>
            </a:r>
          </a:p>
          <a:p>
            <a:pPr lvl="4"/>
            <a:r>
              <a:rPr lang="de-DE" dirty="0"/>
              <a:t>Unterpunkt 4</a:t>
            </a:r>
          </a:p>
        </p:txBody>
      </p:sp>
      <p:sp>
        <p:nvSpPr>
          <p:cNvPr id="9" name="Bildplatzhalter 4">
            <a:extLst>
              <a:ext uri="{FF2B5EF4-FFF2-40B4-BE49-F238E27FC236}">
                <a16:creationId xmlns:a16="http://schemas.microsoft.com/office/drawing/2014/main" id="{4F228962-DA14-A919-E88D-F953288958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514897" y="1579857"/>
            <a:ext cx="4035972" cy="2235311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11" name="Bildplatzhalter 4">
            <a:extLst>
              <a:ext uri="{FF2B5EF4-FFF2-40B4-BE49-F238E27FC236}">
                <a16:creationId xmlns:a16="http://schemas.microsoft.com/office/drawing/2014/main" id="{892ABB66-D221-D05A-C1BA-6AABB79E6DE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514897" y="3997324"/>
            <a:ext cx="4035972" cy="2235311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31375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takt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A150CF56-7132-1043-514D-4D53AE9495F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837974" y="1797050"/>
            <a:ext cx="2306638" cy="2306638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6" name="Bildplatzhalter 4">
            <a:extLst>
              <a:ext uri="{FF2B5EF4-FFF2-40B4-BE49-F238E27FC236}">
                <a16:creationId xmlns:a16="http://schemas.microsoft.com/office/drawing/2014/main" id="{0A1A1A19-B9A0-2270-23AA-E3A59DF1DAE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942681" y="1807682"/>
            <a:ext cx="2306638" cy="2306638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7" name="Bildplatzhalter 4">
            <a:extLst>
              <a:ext uri="{FF2B5EF4-FFF2-40B4-BE49-F238E27FC236}">
                <a16:creationId xmlns:a16="http://schemas.microsoft.com/office/drawing/2014/main" id="{D189DE0C-4206-5206-F05A-2137EA060EF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047388" y="1818315"/>
            <a:ext cx="2306638" cy="2306638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507C2F10-2BC8-9F0B-EE83-02344E65D52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56353" y="4327044"/>
            <a:ext cx="2669880" cy="87227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400"/>
              </a:spcBef>
              <a:buNone/>
              <a:defRPr sz="900" b="1" cap="all" spc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Herr </a:t>
            </a:r>
            <a:r>
              <a:rPr lang="de-DE" dirty="0" err="1"/>
              <a:t>max</a:t>
            </a:r>
            <a:r>
              <a:rPr lang="de-DE" dirty="0"/>
              <a:t> </a:t>
            </a:r>
            <a:r>
              <a:rPr lang="de-DE" dirty="0" err="1"/>
              <a:t>mustermann</a:t>
            </a:r>
            <a:endParaRPr lang="de-DE" dirty="0"/>
          </a:p>
          <a:p>
            <a:pPr lvl="0"/>
            <a:r>
              <a:rPr lang="de-DE" dirty="0"/>
              <a:t>Tel.: 123456789</a:t>
            </a:r>
          </a:p>
          <a:p>
            <a:pPr lvl="0"/>
            <a:r>
              <a:rPr lang="de-DE" dirty="0" err="1"/>
              <a:t>e-mail</a:t>
            </a:r>
            <a:r>
              <a:rPr lang="de-DE" dirty="0"/>
              <a:t>: </a:t>
            </a:r>
            <a:r>
              <a:rPr lang="de-DE" dirty="0" err="1"/>
              <a:t>xyz.xyz@pieper.de</a:t>
            </a:r>
            <a:endParaRPr lang="de-DE" dirty="0"/>
          </a:p>
        </p:txBody>
      </p:sp>
      <p:sp>
        <p:nvSpPr>
          <p:cNvPr id="10" name="Textplatzhalter 8">
            <a:extLst>
              <a:ext uri="{FF2B5EF4-FFF2-40B4-BE49-F238E27FC236}">
                <a16:creationId xmlns:a16="http://schemas.microsoft.com/office/drawing/2014/main" id="{D397E912-3438-4EF4-6001-2C28FBD7A1D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61060" y="4327044"/>
            <a:ext cx="2669880" cy="87227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400"/>
              </a:spcBef>
              <a:buNone/>
              <a:defRPr sz="900" b="1" cap="all" spc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Herr </a:t>
            </a:r>
            <a:r>
              <a:rPr lang="de-DE" dirty="0" err="1"/>
              <a:t>max</a:t>
            </a:r>
            <a:r>
              <a:rPr lang="de-DE" dirty="0"/>
              <a:t> </a:t>
            </a:r>
            <a:r>
              <a:rPr lang="de-DE" dirty="0" err="1"/>
              <a:t>mustermann</a:t>
            </a:r>
            <a:endParaRPr lang="de-DE" dirty="0"/>
          </a:p>
          <a:p>
            <a:pPr lvl="0"/>
            <a:r>
              <a:rPr lang="de-DE" dirty="0"/>
              <a:t>Tel.: 123456789</a:t>
            </a:r>
          </a:p>
          <a:p>
            <a:pPr lvl="0"/>
            <a:r>
              <a:rPr lang="de-DE" dirty="0" err="1"/>
              <a:t>e-mail</a:t>
            </a:r>
            <a:r>
              <a:rPr lang="de-DE" dirty="0"/>
              <a:t>: </a:t>
            </a:r>
            <a:r>
              <a:rPr lang="de-DE" dirty="0" err="1"/>
              <a:t>xyz.xyz@pieper.de</a:t>
            </a:r>
            <a:endParaRPr lang="de-DE" dirty="0"/>
          </a:p>
        </p:txBody>
      </p:sp>
      <p:sp>
        <p:nvSpPr>
          <p:cNvPr id="11" name="Textplatzhalter 8">
            <a:extLst>
              <a:ext uri="{FF2B5EF4-FFF2-40B4-BE49-F238E27FC236}">
                <a16:creationId xmlns:a16="http://schemas.microsoft.com/office/drawing/2014/main" id="{7F01C974-8D3D-9F94-2532-089C248CED1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865767" y="4327043"/>
            <a:ext cx="2669880" cy="87227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400"/>
              </a:spcBef>
              <a:buNone/>
              <a:defRPr sz="900" b="1" cap="all" spc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Herr </a:t>
            </a:r>
            <a:r>
              <a:rPr lang="de-DE" dirty="0" err="1"/>
              <a:t>max</a:t>
            </a:r>
            <a:r>
              <a:rPr lang="de-DE" dirty="0"/>
              <a:t> </a:t>
            </a:r>
            <a:r>
              <a:rPr lang="de-DE" dirty="0" err="1"/>
              <a:t>mustermann</a:t>
            </a:r>
            <a:endParaRPr lang="de-DE" dirty="0"/>
          </a:p>
          <a:p>
            <a:pPr lvl="0"/>
            <a:r>
              <a:rPr lang="de-DE" dirty="0"/>
              <a:t>Tel.: 123456789</a:t>
            </a:r>
          </a:p>
          <a:p>
            <a:pPr lvl="0"/>
            <a:r>
              <a:rPr lang="de-DE" dirty="0" err="1"/>
              <a:t>e-mail</a:t>
            </a:r>
            <a:r>
              <a:rPr lang="de-DE" dirty="0"/>
              <a:t>: </a:t>
            </a:r>
            <a:r>
              <a:rPr lang="de-DE" dirty="0" err="1"/>
              <a:t>xyz.xyz@pieper.de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14995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lu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0537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.png"/><Relationship Id="rId4" Type="http://schemas.openxmlformats.org/officeDocument/2006/relationships/image" Target="../media/image4.emf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4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Ein Bild, das Design, Kunst, Keksausstecher enthält.&#10;&#10;Automatisch generierte Beschreibung mit mittlerer Zuverlässigkeit">
            <a:extLst>
              <a:ext uri="{FF2B5EF4-FFF2-40B4-BE49-F238E27FC236}">
                <a16:creationId xmlns:a16="http://schemas.microsoft.com/office/drawing/2014/main" id="{E4DC3E25-9F71-CCA1-8237-52786D4DC8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24" t="24261" r="34552" b="24261"/>
          <a:stretch/>
        </p:blipFill>
        <p:spPr>
          <a:xfrm rot="5400000">
            <a:off x="2666999" y="-2667000"/>
            <a:ext cx="6858001" cy="12192002"/>
          </a:xfrm>
          <a:prstGeom prst="rect">
            <a:avLst/>
          </a:prstGeom>
        </p:spPr>
      </p:pic>
      <p:pic>
        <p:nvPicPr>
          <p:cNvPr id="2" name="Grafik 1" descr="Ein Bild, das Schrift, Text, Grafiken, Schwarz enthält.&#10;&#10;Automatisch generierte Beschreibung">
            <a:extLst>
              <a:ext uri="{FF2B5EF4-FFF2-40B4-BE49-F238E27FC236}">
                <a16:creationId xmlns:a16="http://schemas.microsoft.com/office/drawing/2014/main" id="{1AD54D9D-1B09-D0F1-369D-2B2E43F379B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8306" y="2779013"/>
            <a:ext cx="4035884" cy="1252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174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</p:sldLayoutIdLst>
  <p:hf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1050" b="1" i="0" kern="1200" spc="3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050" b="0" i="0" kern="1200">
          <a:solidFill>
            <a:schemeClr val="bg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Ein Bild, das Design, Kunst, Keksausstecher enthält.&#10;&#10;Automatisch generierte Beschreibung mit mittlerer Zuverlässigkeit">
            <a:extLst>
              <a:ext uri="{FF2B5EF4-FFF2-40B4-BE49-F238E27FC236}">
                <a16:creationId xmlns:a16="http://schemas.microsoft.com/office/drawing/2014/main" id="{74495B38-1E8B-47FE-ECBC-C4A85EEAE4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11" t="41885" r="37234" b="17651"/>
          <a:stretch/>
        </p:blipFill>
        <p:spPr>
          <a:xfrm rot="5400000">
            <a:off x="2666999" y="-2667000"/>
            <a:ext cx="6858001" cy="12192002"/>
          </a:xfrm>
          <a:prstGeom prst="rect">
            <a:avLst/>
          </a:prstGeom>
        </p:spPr>
      </p:pic>
      <p:sp>
        <p:nvSpPr>
          <p:cNvPr id="17" name="Textfeld 16">
            <a:extLst>
              <a:ext uri="{FF2B5EF4-FFF2-40B4-BE49-F238E27FC236}">
                <a16:creationId xmlns:a16="http://schemas.microsoft.com/office/drawing/2014/main" id="{F274FEEA-F1B7-3C8E-835C-BC5B87DCCFA3}"/>
              </a:ext>
            </a:extLst>
          </p:cNvPr>
          <p:cNvSpPr txBox="1"/>
          <p:nvPr userDrawn="1"/>
        </p:nvSpPr>
        <p:spPr>
          <a:xfrm rot="16200000">
            <a:off x="8029601" y="2459499"/>
            <a:ext cx="68580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0" b="1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AGENDA</a:t>
            </a:r>
          </a:p>
        </p:txBody>
      </p:sp>
      <p:pic>
        <p:nvPicPr>
          <p:cNvPr id="4" name="Grafik 3" descr="Ein Bild, das Schwarz, Dunkelheit enthält.&#10;&#10;Automatisch generierte Beschreibung">
            <a:extLst>
              <a:ext uri="{FF2B5EF4-FFF2-40B4-BE49-F238E27FC236}">
                <a16:creationId xmlns:a16="http://schemas.microsoft.com/office/drawing/2014/main" id="{FA8151CF-BF31-93FA-E09E-2862010C1E8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97" y="254000"/>
            <a:ext cx="408456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824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</p:sldLayoutIdLst>
  <p:hf hdr="0" dt="0"/>
  <p:txStyles>
    <p:titleStyle>
      <a:lvl1pPr algn="l" defTabSz="914400" rtl="0" eaLnBrk="1" latinLnBrk="0" hangingPunct="1">
        <a:lnSpc>
          <a:spcPct val="200000"/>
        </a:lnSpc>
        <a:spcBef>
          <a:spcPct val="0"/>
        </a:spcBef>
        <a:buNone/>
        <a:defRPr sz="1600" b="1" i="0" kern="1200" spc="3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0" indent="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None/>
        <a:defRPr sz="1600" b="1" i="0" kern="1200" spc="3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F4F2910F-6E71-3A12-012A-5D2FE9E9BA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8800" y="653859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Seite </a:t>
            </a:r>
            <a:fld id="{28B2DC75-0B5D-9644-9A00-6C9501BDDF16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2" name="Grafik 1" descr="Ein Bild, das Schwarz, Dunkelheit enthält.&#10;&#10;Automatisch generierte Beschreibung">
            <a:extLst>
              <a:ext uri="{FF2B5EF4-FFF2-40B4-BE49-F238E27FC236}">
                <a16:creationId xmlns:a16="http://schemas.microsoft.com/office/drawing/2014/main" id="{5369DC49-ADA2-75AF-DEBB-5912472E5D1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97" y="254000"/>
            <a:ext cx="408456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876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90" r:id="rId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900" kern="1200">
          <a:solidFill>
            <a:schemeClr val="tx1"/>
          </a:solidFill>
          <a:latin typeface="Georgia" panose="02040502050405020303" pitchFamily="18" charset="0"/>
          <a:ea typeface="Toppan Bunkyu Midashi Mincho Extrabold" panose="02020900000000000000" pitchFamily="18" charset="-128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b="0" i="0" kern="1200" spc="200" baseline="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0" i="0" kern="1200" spc="200" baseline="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 spc="3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 spc="3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 spc="3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 descr="Ein Bild, das Design, Kunst, Keksausstecher enthält.&#10;&#10;Automatisch generierte Beschreibung mit mittlerer Zuverlässigkeit">
            <a:extLst>
              <a:ext uri="{FF2B5EF4-FFF2-40B4-BE49-F238E27FC236}">
                <a16:creationId xmlns:a16="http://schemas.microsoft.com/office/drawing/2014/main" id="{FDB263EA-ED61-DA9C-AE75-88809ACDD9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11" t="41885" r="37234" b="17651"/>
          <a:stretch/>
        </p:blipFill>
        <p:spPr>
          <a:xfrm rot="5400000">
            <a:off x="2666999" y="-2667000"/>
            <a:ext cx="6858001" cy="12192002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FB5BC26B-F2CD-596C-F75C-E90ADD386E1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327650" y="6096738"/>
            <a:ext cx="1536700" cy="469900"/>
          </a:xfrm>
          <a:prstGeom prst="rect">
            <a:avLst/>
          </a:prstGeom>
        </p:spPr>
      </p:pic>
      <p:pic>
        <p:nvPicPr>
          <p:cNvPr id="2" name="Grafik 1" descr="Ein Bild, das Schwarz, Dunkelheit enthält.&#10;&#10;Automatisch generierte Beschreibung">
            <a:extLst>
              <a:ext uri="{FF2B5EF4-FFF2-40B4-BE49-F238E27FC236}">
                <a16:creationId xmlns:a16="http://schemas.microsoft.com/office/drawing/2014/main" id="{8CF9B3D3-04F0-C760-F6DE-FE88B328BCE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97" y="254000"/>
            <a:ext cx="408456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02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 descr="Ein Bild, das Design, Kunst, Keksausstecher enthält.&#10;&#10;Automatisch generierte Beschreibung mit mittlerer Zuverlässigkeit">
            <a:extLst>
              <a:ext uri="{FF2B5EF4-FFF2-40B4-BE49-F238E27FC236}">
                <a16:creationId xmlns:a16="http://schemas.microsoft.com/office/drawing/2014/main" id="{FDB263EA-ED61-DA9C-AE75-88809ACDD9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11" t="41885" r="37234" b="17651"/>
          <a:stretch/>
        </p:blipFill>
        <p:spPr>
          <a:xfrm rot="5400000">
            <a:off x="2666999" y="-2667000"/>
            <a:ext cx="6858001" cy="12192002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FB5BC26B-F2CD-596C-F75C-E90ADD386E1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327649" y="6096738"/>
            <a:ext cx="1536700" cy="469900"/>
          </a:xfrm>
          <a:prstGeom prst="rect">
            <a:avLst/>
          </a:prstGeom>
        </p:spPr>
      </p:pic>
      <p:sp>
        <p:nvSpPr>
          <p:cNvPr id="2" name="Textplatzhalter 8">
            <a:extLst>
              <a:ext uri="{FF2B5EF4-FFF2-40B4-BE49-F238E27FC236}">
                <a16:creationId xmlns:a16="http://schemas.microsoft.com/office/drawing/2014/main" id="{FDF3110B-C97A-3DD8-DA43-F597626A3BFD}"/>
              </a:ext>
            </a:extLst>
          </p:cNvPr>
          <p:cNvSpPr txBox="1">
            <a:spLocks/>
          </p:cNvSpPr>
          <p:nvPr userDrawn="1"/>
        </p:nvSpPr>
        <p:spPr>
          <a:xfrm>
            <a:off x="2713684" y="2500793"/>
            <a:ext cx="6764633" cy="1095153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None/>
              <a:defRPr sz="900" b="1" kern="1200" cap="all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4200" b="1" i="0" cap="non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Vielen Dank für</a:t>
            </a:r>
            <a:br>
              <a:rPr lang="de-DE" sz="4200" b="1" i="0" cap="non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DE" sz="4200" b="1" i="0" cap="non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Ihre Aufmerksamkeit!</a:t>
            </a:r>
          </a:p>
        </p:txBody>
      </p:sp>
      <p:pic>
        <p:nvPicPr>
          <p:cNvPr id="3" name="Grafik 2" descr="Ein Bild, das Schwarz, Dunkelheit enthält.&#10;&#10;Automatisch generierte Beschreibung">
            <a:extLst>
              <a:ext uri="{FF2B5EF4-FFF2-40B4-BE49-F238E27FC236}">
                <a16:creationId xmlns:a16="http://schemas.microsoft.com/office/drawing/2014/main" id="{D6D6EED4-7B94-CB08-745B-4E217E78D3B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97" y="254000"/>
            <a:ext cx="408456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681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3945A5C2-BDA4-4DDB-B371-1CD1D2AF756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ABFRAGE NEUHEITEN KEY FACTS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DAE09A1-78F1-FDC0-1914-36717348CCE3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0" y="6572250"/>
            <a:ext cx="3115340" cy="285750"/>
          </a:xfrm>
        </p:spPr>
        <p:txBody>
          <a:bodyPr/>
          <a:lstStyle/>
          <a:p>
            <a:r>
              <a:rPr lang="de-DE" dirty="0" err="1"/>
              <a:t>Category</a:t>
            </a:r>
            <a:r>
              <a:rPr lang="de-DE" dirty="0"/>
              <a:t> Management – 2024</a:t>
            </a:r>
          </a:p>
        </p:txBody>
      </p:sp>
    </p:spTree>
    <p:extLst>
      <p:ext uri="{BB962C8B-B14F-4D97-AF65-F5344CB8AC3E}">
        <p14:creationId xmlns:p14="http://schemas.microsoft.com/office/powerpoint/2010/main" val="39349407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Rechteck 98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7243292" y="5128033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0" name="Textfeld 99"/>
          <p:cNvSpPr txBox="1"/>
          <p:nvPr/>
        </p:nvSpPr>
        <p:spPr>
          <a:xfrm>
            <a:off x="7389735" y="5095373"/>
            <a:ext cx="138355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>
                <a:latin typeface="Arial" charset="0"/>
                <a:ea typeface="Arial" charset="0"/>
                <a:cs typeface="Arial" charset="0"/>
              </a:rPr>
              <a:t>Schaufensterdekorationen</a:t>
            </a:r>
            <a:endParaRPr lang="de-DE" sz="800" dirty="0"/>
          </a:p>
        </p:txBody>
      </p:sp>
      <p:sp>
        <p:nvSpPr>
          <p:cNvPr id="101" name="Textfeld 100"/>
          <p:cNvSpPr txBox="1"/>
          <p:nvPr/>
        </p:nvSpPr>
        <p:spPr>
          <a:xfrm>
            <a:off x="7161314" y="4930649"/>
            <a:ext cx="126224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POS</a:t>
            </a:r>
            <a:endParaRPr lang="de-DE" sz="800" dirty="0"/>
          </a:p>
        </p:txBody>
      </p:sp>
      <p:sp>
        <p:nvSpPr>
          <p:cNvPr id="102" name="Rechteck 101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7250758" y="5371885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3" name="Textfeld 102"/>
          <p:cNvSpPr txBox="1"/>
          <p:nvPr/>
        </p:nvSpPr>
        <p:spPr>
          <a:xfrm>
            <a:off x="7389735" y="5333388"/>
            <a:ext cx="15504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 err="1">
                <a:latin typeface="Arial" charset="0"/>
                <a:ea typeface="Arial" charset="0"/>
                <a:cs typeface="Arial" charset="0"/>
              </a:rPr>
              <a:t>Indoor</a:t>
            </a:r>
            <a:r>
              <a:rPr lang="de-DE" sz="800" dirty="0">
                <a:latin typeface="Arial" charset="0"/>
                <a:ea typeface="Arial" charset="0"/>
                <a:cs typeface="Arial" charset="0"/>
              </a:rPr>
              <a:t> Tools</a:t>
            </a:r>
            <a:br>
              <a:rPr lang="de-DE" sz="800" dirty="0">
                <a:latin typeface="Arial" charset="0"/>
                <a:ea typeface="Arial" charset="0"/>
                <a:cs typeface="Arial" charset="0"/>
              </a:rPr>
            </a:br>
            <a:r>
              <a:rPr lang="de-DE" sz="800" dirty="0">
                <a:latin typeface="Arial" charset="0"/>
                <a:ea typeface="Arial" charset="0"/>
                <a:cs typeface="Arial" charset="0"/>
              </a:rPr>
              <a:t>(Zweitplatzierung, T-Gondel, POS-Säule, power </a:t>
            </a:r>
            <a:r>
              <a:rPr lang="de-DE" sz="800" dirty="0" err="1">
                <a:latin typeface="Arial" charset="0"/>
                <a:ea typeface="Arial" charset="0"/>
                <a:cs typeface="Arial" charset="0"/>
              </a:rPr>
              <a:t>table</a:t>
            </a:r>
            <a:r>
              <a:rPr lang="de-DE" sz="800" dirty="0">
                <a:latin typeface="Arial" charset="0"/>
                <a:ea typeface="Arial" charset="0"/>
                <a:cs typeface="Arial" charset="0"/>
              </a:rPr>
              <a:t>, </a:t>
            </a:r>
            <a:r>
              <a:rPr lang="de-DE" sz="800" dirty="0" err="1">
                <a:latin typeface="Arial" charset="0"/>
                <a:ea typeface="Arial" charset="0"/>
                <a:cs typeface="Arial" charset="0"/>
              </a:rPr>
              <a:t>u.ä.</a:t>
            </a:r>
            <a:r>
              <a:rPr lang="de-DE" sz="800" dirty="0">
                <a:latin typeface="Arial" charset="0"/>
                <a:ea typeface="Arial" charset="0"/>
                <a:cs typeface="Arial" charset="0"/>
              </a:rPr>
              <a:t>)</a:t>
            </a:r>
            <a:endParaRPr lang="de-DE" sz="800" dirty="0"/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1057139" y="5090179"/>
            <a:ext cx="991942" cy="295850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r>
              <a:rPr lang="de-DE" sz="10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16.02.2024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8B5D0654-65DE-3D4C-B665-22C60F3501D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/>
              <a:t>Seite </a:t>
            </a:r>
            <a:fld id="{28B2DC75-0B5D-9644-9A00-6C9501BDDF16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E94E1BB8-09AB-46EB-DBCF-7CB2E886B4B4}"/>
              </a:ext>
            </a:extLst>
          </p:cNvPr>
          <p:cNvSpPr/>
          <p:nvPr/>
        </p:nvSpPr>
        <p:spPr>
          <a:xfrm>
            <a:off x="969775" y="633640"/>
            <a:ext cx="5938222" cy="2947633"/>
          </a:xfrm>
          <a:prstGeom prst="rect">
            <a:avLst/>
          </a:prstGeom>
          <a:noFill/>
          <a:ln w="19050">
            <a:solidFill>
              <a:srgbClr val="000000">
                <a:alpha val="20000"/>
              </a:srgb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pt-BR" sz="10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Penhaligon's AlUla Eau de Parfum</a:t>
            </a:r>
            <a:endParaRPr lang="de-DE" sz="1000" b="1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7138563" y="633639"/>
            <a:ext cx="4412306" cy="764062"/>
          </a:xfrm>
          <a:prstGeom prst="rect">
            <a:avLst/>
          </a:prstGeom>
          <a:noFill/>
          <a:ln w="19050">
            <a:solidFill>
              <a:schemeClr val="tx1">
                <a:alpha val="2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de-DE" sz="1000" b="1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Launchpriorisierung</a:t>
            </a:r>
            <a:r>
              <a:rPr lang="de-DE" sz="10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im Kalenderjahr 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9131536" y="1022866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r>
              <a:rPr lang="de-DE" sz="10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x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9210383" y="990206"/>
            <a:ext cx="6823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 err="1">
                <a:latin typeface="Arial" charset="0"/>
                <a:ea typeface="Arial" charset="0"/>
                <a:cs typeface="Arial" charset="0"/>
              </a:rPr>
              <a:t>Prio</a:t>
            </a:r>
            <a:r>
              <a:rPr lang="de-DE" sz="800" dirty="0"/>
              <a:t> 1</a:t>
            </a: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10065044" y="1023486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10143891" y="990826"/>
            <a:ext cx="6823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 err="1">
                <a:latin typeface="Arial" charset="0"/>
                <a:ea typeface="Arial" charset="0"/>
                <a:cs typeface="Arial" charset="0"/>
              </a:rPr>
              <a:t>Prio</a:t>
            </a:r>
            <a:r>
              <a:rPr lang="de-DE" sz="800" dirty="0"/>
              <a:t> 2</a:t>
            </a: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10936075" y="1022866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11014922" y="990206"/>
            <a:ext cx="6823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 err="1">
                <a:latin typeface="Arial" charset="0"/>
                <a:ea typeface="Arial" charset="0"/>
                <a:cs typeface="Arial" charset="0"/>
              </a:rPr>
              <a:t>Prio</a:t>
            </a:r>
            <a:r>
              <a:rPr lang="de-DE" sz="800" dirty="0"/>
              <a:t> 3</a:t>
            </a:r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969775" y="3679155"/>
            <a:ext cx="5938222" cy="1235618"/>
          </a:xfrm>
          <a:prstGeom prst="rect">
            <a:avLst/>
          </a:prstGeom>
          <a:noFill/>
          <a:ln w="19050">
            <a:solidFill>
              <a:schemeClr val="tx1">
                <a:alpha val="2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de-DE" sz="10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Key Benefits der Neuheit und/oder Duftnoten:</a:t>
            </a:r>
          </a:p>
          <a:p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  <a:p>
            <a:pPr marL="171450" indent="-171450">
              <a:buFont typeface="Arial" charset="0"/>
              <a:buChar char="•"/>
            </a:pPr>
            <a:r>
              <a:rPr lang="de-DE" sz="10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warm - Weihrauch</a:t>
            </a:r>
          </a:p>
          <a:p>
            <a:pPr marL="171450" indent="-171450">
              <a:buFont typeface="Arial" charset="0"/>
              <a:buChar char="•"/>
            </a:pPr>
            <a:r>
              <a:rPr lang="de-DE" sz="10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samtig - Pflaume</a:t>
            </a:r>
          </a:p>
          <a:p>
            <a:pPr marL="171450" indent="-171450">
              <a:buFont typeface="Arial" charset="0"/>
              <a:buChar char="•"/>
            </a:pPr>
            <a:r>
              <a:rPr lang="de-DE" sz="10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süßlich - Vanille</a:t>
            </a:r>
          </a:p>
        </p:txBody>
      </p:sp>
      <p:sp>
        <p:nvSpPr>
          <p:cNvPr id="25" name="Textfeld 24"/>
          <p:cNvSpPr txBox="1"/>
          <p:nvPr/>
        </p:nvSpPr>
        <p:spPr>
          <a:xfrm>
            <a:off x="2049079" y="5128790"/>
            <a:ext cx="11990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Letzter Bestelltermin</a:t>
            </a:r>
            <a:endParaRPr lang="de-DE" sz="800" dirty="0"/>
          </a:p>
        </p:txBody>
      </p:sp>
      <p:sp>
        <p:nvSpPr>
          <p:cNvPr id="27" name="Rechteck 26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1055067" y="5868545"/>
            <a:ext cx="994013" cy="295850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r>
              <a:rPr lang="de-DE" sz="10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04.03.2024</a:t>
            </a:r>
          </a:p>
        </p:txBody>
      </p:sp>
      <p:sp>
        <p:nvSpPr>
          <p:cNvPr id="28" name="Rechteck 27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1057139" y="5480954"/>
            <a:ext cx="991942" cy="295850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r>
              <a:rPr lang="de-DE" sz="10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26.02.2024</a:t>
            </a:r>
          </a:p>
        </p:txBody>
      </p:sp>
      <p:sp>
        <p:nvSpPr>
          <p:cNvPr id="29" name="Textfeld 28"/>
          <p:cNvSpPr txBox="1"/>
          <p:nvPr/>
        </p:nvSpPr>
        <p:spPr>
          <a:xfrm>
            <a:off x="2049080" y="5519565"/>
            <a:ext cx="79648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Liefertermin</a:t>
            </a:r>
            <a:endParaRPr lang="de-DE" sz="800" dirty="0"/>
          </a:p>
        </p:txBody>
      </p:sp>
      <p:sp>
        <p:nvSpPr>
          <p:cNvPr id="30" name="Textfeld 29"/>
          <p:cNvSpPr txBox="1"/>
          <p:nvPr/>
        </p:nvSpPr>
        <p:spPr>
          <a:xfrm>
            <a:off x="2049078" y="5908748"/>
            <a:ext cx="127415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OCD (on </a:t>
            </a:r>
            <a:r>
              <a:rPr lang="de-DE" sz="800" dirty="0" err="1">
                <a:latin typeface="Arial" charset="0"/>
                <a:ea typeface="Arial" charset="0"/>
                <a:cs typeface="Arial" charset="0"/>
              </a:rPr>
              <a:t>counter</a:t>
            </a:r>
            <a:r>
              <a:rPr lang="de-DE" sz="8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de-DE" sz="800" dirty="0" err="1">
                <a:latin typeface="Arial" charset="0"/>
                <a:ea typeface="Arial" charset="0"/>
                <a:cs typeface="Arial" charset="0"/>
              </a:rPr>
              <a:t>date</a:t>
            </a:r>
            <a:r>
              <a:rPr lang="de-DE" sz="800" dirty="0">
                <a:latin typeface="Arial" charset="0"/>
                <a:ea typeface="Arial" charset="0"/>
                <a:cs typeface="Arial" charset="0"/>
              </a:rPr>
              <a:t>)</a:t>
            </a:r>
            <a:endParaRPr lang="de-DE" sz="800" dirty="0"/>
          </a:p>
        </p:txBody>
      </p:sp>
      <p:sp>
        <p:nvSpPr>
          <p:cNvPr id="31" name="Rechteck 30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5227093" y="5090179"/>
            <a:ext cx="1596788" cy="6866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t" anchorCtr="0"/>
          <a:lstStyle/>
          <a:p>
            <a:r>
              <a:rPr lang="de-DE" sz="10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1,5 ML Samples</a:t>
            </a:r>
            <a:br>
              <a:rPr lang="de-DE" sz="10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de-DE" sz="10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10 ML GWP </a:t>
            </a:r>
            <a:r>
              <a:rPr lang="de-DE" sz="1000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Halfeti</a:t>
            </a:r>
            <a:r>
              <a:rPr lang="de-DE" sz="10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br>
              <a:rPr lang="de-DE" sz="10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</a:br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2" name="Textfeld 31"/>
          <p:cNvSpPr txBox="1"/>
          <p:nvPr/>
        </p:nvSpPr>
        <p:spPr>
          <a:xfrm>
            <a:off x="3958382" y="5129928"/>
            <a:ext cx="126871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800" dirty="0">
                <a:latin typeface="Arial" charset="0"/>
                <a:ea typeface="Arial" charset="0"/>
                <a:cs typeface="Arial" charset="0"/>
              </a:rPr>
              <a:t>GWP / Luxustestmuster</a:t>
            </a:r>
            <a:endParaRPr lang="de-DE" sz="800" dirty="0"/>
          </a:p>
        </p:txBody>
      </p:sp>
      <p:sp>
        <p:nvSpPr>
          <p:cNvPr id="33" name="Textfeld 32"/>
          <p:cNvSpPr txBox="1"/>
          <p:nvPr/>
        </p:nvSpPr>
        <p:spPr>
          <a:xfrm>
            <a:off x="3958382" y="5908748"/>
            <a:ext cx="126871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800" dirty="0">
                <a:latin typeface="Arial" charset="0"/>
                <a:ea typeface="Arial" charset="0"/>
                <a:cs typeface="Arial" charset="0"/>
              </a:rPr>
              <a:t>Tester</a:t>
            </a:r>
            <a:endParaRPr lang="de-DE" sz="800" dirty="0"/>
          </a:p>
        </p:txBody>
      </p:sp>
      <p:sp>
        <p:nvSpPr>
          <p:cNvPr id="34" name="Rechteck 33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5230234" y="5941408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r>
              <a:rPr lang="de-DE" sz="10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x</a:t>
            </a:r>
          </a:p>
        </p:txBody>
      </p:sp>
      <p:sp>
        <p:nvSpPr>
          <p:cNvPr id="35" name="Textfeld 34"/>
          <p:cNvSpPr txBox="1"/>
          <p:nvPr/>
        </p:nvSpPr>
        <p:spPr>
          <a:xfrm>
            <a:off x="5309081" y="5908748"/>
            <a:ext cx="6823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Ja</a:t>
            </a:r>
            <a:endParaRPr lang="de-DE" sz="800" dirty="0"/>
          </a:p>
        </p:txBody>
      </p:sp>
      <p:sp>
        <p:nvSpPr>
          <p:cNvPr id="36" name="Rechteck 35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5765239" y="5941408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7" name="Textfeld 36"/>
          <p:cNvSpPr txBox="1"/>
          <p:nvPr/>
        </p:nvSpPr>
        <p:spPr>
          <a:xfrm>
            <a:off x="5844086" y="5908748"/>
            <a:ext cx="6823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Nein</a:t>
            </a:r>
            <a:endParaRPr lang="de-DE" sz="800" dirty="0"/>
          </a:p>
        </p:txBody>
      </p:sp>
      <p:sp>
        <p:nvSpPr>
          <p:cNvPr id="38" name="Rechteck 37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7138563" y="1511609"/>
            <a:ext cx="4412306" cy="4721025"/>
          </a:xfrm>
          <a:prstGeom prst="rect">
            <a:avLst/>
          </a:prstGeom>
          <a:noFill/>
          <a:ln w="19050">
            <a:solidFill>
              <a:schemeClr val="tx1">
                <a:alpha val="2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de-DE" sz="10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Marketing / Kommunikation</a:t>
            </a:r>
          </a:p>
        </p:txBody>
      </p:sp>
      <p:sp>
        <p:nvSpPr>
          <p:cNvPr id="41" name="Rechteck 40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969775" y="5002656"/>
            <a:ext cx="5938222" cy="1235618"/>
          </a:xfrm>
          <a:prstGeom prst="rect">
            <a:avLst/>
          </a:prstGeom>
          <a:noFill/>
          <a:ln w="19050">
            <a:solidFill>
              <a:schemeClr val="tx1">
                <a:alpha val="2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2" name="Rechteck 41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7229896" y="1947941"/>
            <a:ext cx="1852266" cy="295850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r>
              <a:rPr lang="de-DE" sz="10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März - April</a:t>
            </a:r>
          </a:p>
        </p:txBody>
      </p:sp>
      <p:sp>
        <p:nvSpPr>
          <p:cNvPr id="43" name="Textfeld 42"/>
          <p:cNvSpPr txBox="1"/>
          <p:nvPr/>
        </p:nvSpPr>
        <p:spPr>
          <a:xfrm>
            <a:off x="9082161" y="1926552"/>
            <a:ext cx="23778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Kommunikationszeitraum / Media</a:t>
            </a:r>
            <a:br>
              <a:rPr lang="de-DE" sz="800" dirty="0">
                <a:latin typeface="Arial" charset="0"/>
                <a:ea typeface="Arial" charset="0"/>
                <a:cs typeface="Arial" charset="0"/>
              </a:rPr>
            </a:br>
            <a:r>
              <a:rPr lang="de-DE" sz="800" dirty="0">
                <a:latin typeface="Arial" charset="0"/>
                <a:ea typeface="Arial" charset="0"/>
                <a:cs typeface="Arial" charset="0"/>
              </a:rPr>
              <a:t>Details: Was? Wann? Wo?: Mediapläne anbei</a:t>
            </a:r>
            <a:endParaRPr lang="de-DE" sz="800" dirty="0"/>
          </a:p>
        </p:txBody>
      </p:sp>
      <p:sp>
        <p:nvSpPr>
          <p:cNvPr id="44" name="Rechteck 43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9169630" y="2340553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5" name="Textfeld 44"/>
          <p:cNvSpPr txBox="1"/>
          <p:nvPr/>
        </p:nvSpPr>
        <p:spPr>
          <a:xfrm>
            <a:off x="9316074" y="2307893"/>
            <a:ext cx="6823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TV</a:t>
            </a:r>
            <a:endParaRPr lang="de-DE" sz="800" dirty="0"/>
          </a:p>
        </p:txBody>
      </p:sp>
      <p:sp>
        <p:nvSpPr>
          <p:cNvPr id="46" name="Rechteck 45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9173484" y="2563707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7" name="Textfeld 46"/>
          <p:cNvSpPr txBox="1"/>
          <p:nvPr/>
        </p:nvSpPr>
        <p:spPr>
          <a:xfrm>
            <a:off x="9319928" y="2531047"/>
            <a:ext cx="6823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ADTV</a:t>
            </a:r>
            <a:endParaRPr lang="de-DE" sz="800" dirty="0"/>
          </a:p>
        </p:txBody>
      </p:sp>
      <p:sp>
        <p:nvSpPr>
          <p:cNvPr id="48" name="Rechteck 47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9169630" y="2813633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r>
              <a:rPr lang="de-DE" sz="10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x</a:t>
            </a:r>
          </a:p>
        </p:txBody>
      </p:sp>
      <p:sp>
        <p:nvSpPr>
          <p:cNvPr id="49" name="Textfeld 48"/>
          <p:cNvSpPr txBox="1"/>
          <p:nvPr/>
        </p:nvSpPr>
        <p:spPr>
          <a:xfrm>
            <a:off x="9316074" y="2780973"/>
            <a:ext cx="6823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Print</a:t>
            </a:r>
            <a:endParaRPr lang="de-DE" sz="800" dirty="0"/>
          </a:p>
        </p:txBody>
      </p:sp>
      <p:sp>
        <p:nvSpPr>
          <p:cNvPr id="50" name="Rechteck 49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9177097" y="3068365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1" name="Textfeld 50"/>
          <p:cNvSpPr txBox="1"/>
          <p:nvPr/>
        </p:nvSpPr>
        <p:spPr>
          <a:xfrm>
            <a:off x="9323541" y="3035705"/>
            <a:ext cx="6823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Funk</a:t>
            </a:r>
            <a:endParaRPr lang="de-DE" sz="800" dirty="0"/>
          </a:p>
        </p:txBody>
      </p:sp>
      <p:sp>
        <p:nvSpPr>
          <p:cNvPr id="52" name="Rechteck 51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9173484" y="3326001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3" name="Textfeld 52"/>
          <p:cNvSpPr txBox="1"/>
          <p:nvPr/>
        </p:nvSpPr>
        <p:spPr>
          <a:xfrm>
            <a:off x="9319927" y="3293341"/>
            <a:ext cx="78099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OOH</a:t>
            </a:r>
            <a:endParaRPr lang="de-DE" sz="800" dirty="0"/>
          </a:p>
        </p:txBody>
      </p:sp>
      <p:sp>
        <p:nvSpPr>
          <p:cNvPr id="54" name="Rechteck 53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10063057" y="2338126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r>
              <a:rPr lang="de-DE" sz="10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x</a:t>
            </a:r>
          </a:p>
        </p:txBody>
      </p:sp>
      <p:sp>
        <p:nvSpPr>
          <p:cNvPr id="55" name="Textfeld 54"/>
          <p:cNvSpPr txBox="1"/>
          <p:nvPr/>
        </p:nvSpPr>
        <p:spPr>
          <a:xfrm>
            <a:off x="10209500" y="2299046"/>
            <a:ext cx="78099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Digital</a:t>
            </a:r>
            <a:endParaRPr lang="de-DE" sz="800" dirty="0"/>
          </a:p>
        </p:txBody>
      </p:sp>
      <p:sp>
        <p:nvSpPr>
          <p:cNvPr id="56" name="Rechteck 55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10067454" y="2563706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r>
              <a:rPr lang="de-DE" sz="10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x</a:t>
            </a:r>
          </a:p>
        </p:txBody>
      </p:sp>
      <p:sp>
        <p:nvSpPr>
          <p:cNvPr id="57" name="Textfeld 56"/>
          <p:cNvSpPr txBox="1"/>
          <p:nvPr/>
        </p:nvSpPr>
        <p:spPr>
          <a:xfrm>
            <a:off x="10216966" y="2530080"/>
            <a:ext cx="141895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 err="1">
                <a:latin typeface="Arial" charset="0"/>
                <a:ea typeface="Arial" charset="0"/>
                <a:cs typeface="Arial" charset="0"/>
              </a:rPr>
              <a:t>Social</a:t>
            </a:r>
            <a:r>
              <a:rPr lang="de-DE" sz="800" dirty="0">
                <a:latin typeface="Arial" charset="0"/>
                <a:ea typeface="Arial" charset="0"/>
                <a:cs typeface="Arial" charset="0"/>
              </a:rPr>
              <a:t> Media</a:t>
            </a:r>
            <a:endParaRPr lang="de-DE" sz="800" dirty="0"/>
          </a:p>
        </p:txBody>
      </p:sp>
      <p:sp>
        <p:nvSpPr>
          <p:cNvPr id="58" name="Rechteck 57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10058882" y="2813633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r>
              <a:rPr lang="de-DE" sz="10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x</a:t>
            </a:r>
          </a:p>
        </p:txBody>
      </p:sp>
      <p:sp>
        <p:nvSpPr>
          <p:cNvPr id="59" name="Textfeld 58"/>
          <p:cNvSpPr txBox="1"/>
          <p:nvPr/>
        </p:nvSpPr>
        <p:spPr>
          <a:xfrm>
            <a:off x="10209500" y="2789286"/>
            <a:ext cx="141895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 err="1">
                <a:latin typeface="Arial" charset="0"/>
                <a:ea typeface="Arial" charset="0"/>
                <a:cs typeface="Arial" charset="0"/>
              </a:rPr>
              <a:t>Influencer</a:t>
            </a:r>
            <a:r>
              <a:rPr lang="de-DE" sz="800" dirty="0">
                <a:latin typeface="Arial" charset="0"/>
                <a:ea typeface="Arial" charset="0"/>
                <a:cs typeface="Arial" charset="0"/>
              </a:rPr>
              <a:t> / </a:t>
            </a:r>
            <a:r>
              <a:rPr lang="de-DE" sz="800" dirty="0" err="1">
                <a:latin typeface="Arial" charset="0"/>
                <a:ea typeface="Arial" charset="0"/>
                <a:cs typeface="Arial" charset="0"/>
              </a:rPr>
              <a:t>Spokesperson</a:t>
            </a:r>
            <a:endParaRPr lang="de-DE" sz="800" dirty="0"/>
          </a:p>
        </p:txBody>
      </p:sp>
      <p:sp>
        <p:nvSpPr>
          <p:cNvPr id="60" name="Rechteck 59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10063055" y="3068365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1" name="Textfeld 60"/>
          <p:cNvSpPr txBox="1"/>
          <p:nvPr/>
        </p:nvSpPr>
        <p:spPr>
          <a:xfrm>
            <a:off x="10209500" y="3035705"/>
            <a:ext cx="141895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Andere</a:t>
            </a:r>
            <a:endParaRPr lang="de-DE" sz="800" dirty="0"/>
          </a:p>
        </p:txBody>
      </p:sp>
      <p:sp>
        <p:nvSpPr>
          <p:cNvPr id="62" name="Textfeld 61"/>
          <p:cNvSpPr txBox="1"/>
          <p:nvPr/>
        </p:nvSpPr>
        <p:spPr>
          <a:xfrm>
            <a:off x="7137747" y="1739338"/>
            <a:ext cx="140374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b="1" dirty="0">
                <a:latin typeface="Arial" charset="0"/>
                <a:ea typeface="Arial" charset="0"/>
                <a:cs typeface="Arial" charset="0"/>
              </a:rPr>
              <a:t>Markenkommunikation</a:t>
            </a:r>
            <a:endParaRPr lang="de-DE" sz="800" b="1" dirty="0"/>
          </a:p>
        </p:txBody>
      </p:sp>
      <p:sp>
        <p:nvSpPr>
          <p:cNvPr id="63" name="Rechteck 62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7240529" y="3714670"/>
            <a:ext cx="1852266" cy="295850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r>
              <a:rPr lang="de-DE" sz="1000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xx.xx</a:t>
            </a:r>
            <a:r>
              <a:rPr lang="de-DE" sz="10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.- </a:t>
            </a:r>
            <a:r>
              <a:rPr lang="de-DE" sz="1000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xx.xx.xxxx</a:t>
            </a:r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4" name="Textfeld 63"/>
          <p:cNvSpPr txBox="1"/>
          <p:nvPr/>
        </p:nvSpPr>
        <p:spPr>
          <a:xfrm>
            <a:off x="9092795" y="3750242"/>
            <a:ext cx="237787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>
                <a:latin typeface="Arial" charset="0"/>
                <a:ea typeface="Arial" charset="0"/>
                <a:cs typeface="Arial" charset="0"/>
              </a:rPr>
              <a:t>BA-Promotion</a:t>
            </a:r>
            <a:endParaRPr lang="de-DE" sz="800" dirty="0"/>
          </a:p>
        </p:txBody>
      </p:sp>
      <p:sp>
        <p:nvSpPr>
          <p:cNvPr id="65" name="Textfeld 64"/>
          <p:cNvSpPr txBox="1"/>
          <p:nvPr/>
        </p:nvSpPr>
        <p:spPr>
          <a:xfrm>
            <a:off x="7148380" y="3506067"/>
            <a:ext cx="140374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b="1" dirty="0">
                <a:latin typeface="Arial" charset="0"/>
                <a:ea typeface="Arial" charset="0"/>
                <a:cs typeface="Arial" charset="0"/>
              </a:rPr>
              <a:t>YBPN</a:t>
            </a:r>
            <a:endParaRPr lang="de-DE" sz="800" b="1" dirty="0"/>
          </a:p>
        </p:txBody>
      </p:sp>
      <p:sp>
        <p:nvSpPr>
          <p:cNvPr id="66" name="Rechteck 65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9169630" y="4073197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7" name="Textfeld 66"/>
          <p:cNvSpPr txBox="1"/>
          <p:nvPr/>
        </p:nvSpPr>
        <p:spPr>
          <a:xfrm>
            <a:off x="9316073" y="4040537"/>
            <a:ext cx="167442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Mediapromotion </a:t>
            </a:r>
            <a:r>
              <a:rPr lang="de-DE" sz="800">
                <a:latin typeface="Arial" charset="0"/>
                <a:ea typeface="Arial" charset="0"/>
                <a:cs typeface="Arial" charset="0"/>
              </a:rPr>
              <a:t>ohne Mailing</a:t>
            </a:r>
            <a:endParaRPr lang="de-DE" sz="800" dirty="0"/>
          </a:p>
        </p:txBody>
      </p:sp>
      <p:sp>
        <p:nvSpPr>
          <p:cNvPr id="68" name="Rechteck 67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9169630" y="4295270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9" name="Textfeld 68"/>
          <p:cNvSpPr txBox="1"/>
          <p:nvPr/>
        </p:nvSpPr>
        <p:spPr>
          <a:xfrm>
            <a:off x="9316073" y="4262610"/>
            <a:ext cx="167442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BA-Promotion mit Mailing</a:t>
            </a:r>
            <a:endParaRPr lang="de-DE" sz="800" dirty="0"/>
          </a:p>
        </p:txBody>
      </p:sp>
      <p:sp>
        <p:nvSpPr>
          <p:cNvPr id="70" name="Rechteck 69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9169630" y="4541638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1" name="Textfeld 70"/>
          <p:cNvSpPr txBox="1"/>
          <p:nvPr/>
        </p:nvSpPr>
        <p:spPr>
          <a:xfrm>
            <a:off x="9316073" y="4508978"/>
            <a:ext cx="167442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BA Premium Mailing</a:t>
            </a:r>
            <a:endParaRPr lang="de-DE" sz="800" dirty="0"/>
          </a:p>
        </p:txBody>
      </p:sp>
      <p:sp>
        <p:nvSpPr>
          <p:cNvPr id="74" name="Textfeld 73"/>
          <p:cNvSpPr txBox="1"/>
          <p:nvPr/>
        </p:nvSpPr>
        <p:spPr>
          <a:xfrm>
            <a:off x="7158426" y="4727478"/>
            <a:ext cx="140374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b="1" dirty="0">
                <a:latin typeface="Arial" charset="0"/>
                <a:ea typeface="Arial" charset="0"/>
                <a:cs typeface="Arial" charset="0"/>
              </a:rPr>
              <a:t>Pieper Marketing Mix</a:t>
            </a:r>
            <a:endParaRPr lang="de-DE" sz="800" b="1" dirty="0"/>
          </a:p>
        </p:txBody>
      </p:sp>
      <p:sp>
        <p:nvSpPr>
          <p:cNvPr id="104" name="Textfeld 103"/>
          <p:cNvSpPr txBox="1"/>
          <p:nvPr/>
        </p:nvSpPr>
        <p:spPr>
          <a:xfrm>
            <a:off x="9065949" y="4930649"/>
            <a:ext cx="126224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Digital</a:t>
            </a:r>
            <a:endParaRPr lang="de-DE" sz="800" dirty="0"/>
          </a:p>
        </p:txBody>
      </p:sp>
      <p:sp>
        <p:nvSpPr>
          <p:cNvPr id="105" name="Rechteck 104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9161266" y="5131569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6" name="Textfeld 105"/>
          <p:cNvSpPr txBox="1"/>
          <p:nvPr/>
        </p:nvSpPr>
        <p:spPr>
          <a:xfrm>
            <a:off x="9307709" y="5092489"/>
            <a:ext cx="93569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>
                <a:latin typeface="Arial" charset="0"/>
                <a:ea typeface="Arial" charset="0"/>
                <a:cs typeface="Arial" charset="0"/>
              </a:rPr>
              <a:t>Promotionfläche</a:t>
            </a:r>
            <a:endParaRPr lang="de-DE" sz="800" dirty="0"/>
          </a:p>
        </p:txBody>
      </p:sp>
      <p:sp>
        <p:nvSpPr>
          <p:cNvPr id="107" name="Rechteck 106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9150741" y="5364289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8" name="Textfeld 107"/>
          <p:cNvSpPr txBox="1"/>
          <p:nvPr/>
        </p:nvSpPr>
        <p:spPr>
          <a:xfrm>
            <a:off x="9315175" y="5323523"/>
            <a:ext cx="141895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Andere </a:t>
            </a:r>
            <a:r>
              <a:rPr lang="de-DE" sz="800" dirty="0" err="1">
                <a:latin typeface="Arial" charset="0"/>
                <a:ea typeface="Arial" charset="0"/>
                <a:cs typeface="Arial" charset="0"/>
              </a:rPr>
              <a:t>onsite</a:t>
            </a:r>
            <a:r>
              <a:rPr lang="de-DE" sz="800" dirty="0">
                <a:latin typeface="Arial" charset="0"/>
                <a:ea typeface="Arial" charset="0"/>
                <a:cs typeface="Arial" charset="0"/>
              </a:rPr>
              <a:t> Tools</a:t>
            </a:r>
            <a:endParaRPr lang="de-DE" sz="800" dirty="0"/>
          </a:p>
        </p:txBody>
      </p:sp>
      <p:sp>
        <p:nvSpPr>
          <p:cNvPr id="109" name="Rechteck 108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9157091" y="5607076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0" name="Textfeld 109"/>
          <p:cNvSpPr txBox="1"/>
          <p:nvPr/>
        </p:nvSpPr>
        <p:spPr>
          <a:xfrm>
            <a:off x="9307709" y="5582729"/>
            <a:ext cx="141895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Newsletter</a:t>
            </a:r>
            <a:endParaRPr lang="de-DE" sz="800" dirty="0"/>
          </a:p>
        </p:txBody>
      </p:sp>
      <p:sp>
        <p:nvSpPr>
          <p:cNvPr id="111" name="Rechteck 110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9161264" y="5861808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2" name="Textfeld 111"/>
          <p:cNvSpPr txBox="1"/>
          <p:nvPr/>
        </p:nvSpPr>
        <p:spPr>
          <a:xfrm>
            <a:off x="9307709" y="5829148"/>
            <a:ext cx="141895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 err="1">
                <a:latin typeface="Arial" charset="0"/>
                <a:ea typeface="Arial" charset="0"/>
                <a:cs typeface="Arial" charset="0"/>
              </a:rPr>
              <a:t>Social</a:t>
            </a:r>
            <a:r>
              <a:rPr lang="de-DE" sz="800" dirty="0">
                <a:latin typeface="Arial" charset="0"/>
                <a:ea typeface="Arial" charset="0"/>
                <a:cs typeface="Arial" charset="0"/>
              </a:rPr>
              <a:t> Media</a:t>
            </a:r>
            <a:endParaRPr lang="de-DE" sz="800" dirty="0"/>
          </a:p>
        </p:txBody>
      </p:sp>
      <p:sp>
        <p:nvSpPr>
          <p:cNvPr id="113" name="Textfeld 112"/>
          <p:cNvSpPr txBox="1"/>
          <p:nvPr/>
        </p:nvSpPr>
        <p:spPr>
          <a:xfrm>
            <a:off x="10435069" y="4925620"/>
            <a:ext cx="126224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CRM</a:t>
            </a:r>
            <a:endParaRPr lang="de-DE" sz="800" dirty="0"/>
          </a:p>
        </p:txBody>
      </p:sp>
      <p:sp>
        <p:nvSpPr>
          <p:cNvPr id="114" name="Rechteck 113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10530386" y="5126540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5" name="Textfeld 114"/>
          <p:cNvSpPr txBox="1"/>
          <p:nvPr/>
        </p:nvSpPr>
        <p:spPr>
          <a:xfrm>
            <a:off x="10676829" y="5087460"/>
            <a:ext cx="93569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Mailing</a:t>
            </a:r>
            <a:endParaRPr lang="de-DE" sz="800" dirty="0"/>
          </a:p>
        </p:txBody>
      </p:sp>
      <p:sp>
        <p:nvSpPr>
          <p:cNvPr id="116" name="Rechteck 115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10530385" y="5363526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7" name="Textfeld 116"/>
          <p:cNvSpPr txBox="1"/>
          <p:nvPr/>
        </p:nvSpPr>
        <p:spPr>
          <a:xfrm>
            <a:off x="10671279" y="5333730"/>
            <a:ext cx="141895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Beauty Booklet</a:t>
            </a:r>
            <a:endParaRPr lang="de-DE" sz="800" dirty="0"/>
          </a:p>
        </p:txBody>
      </p:sp>
      <p:sp>
        <p:nvSpPr>
          <p:cNvPr id="118" name="Rechteck 117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10534588" y="5721148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9" name="Textfeld 118"/>
          <p:cNvSpPr txBox="1"/>
          <p:nvPr/>
        </p:nvSpPr>
        <p:spPr>
          <a:xfrm>
            <a:off x="10671279" y="5683934"/>
            <a:ext cx="94124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>
                <a:latin typeface="Arial" charset="0"/>
                <a:ea typeface="Arial" charset="0"/>
                <a:cs typeface="Arial" charset="0"/>
              </a:rPr>
              <a:t>Pieper-Prospekt</a:t>
            </a:r>
            <a:endParaRPr lang="de-DE" sz="800" dirty="0"/>
          </a:p>
        </p:txBody>
      </p:sp>
      <p:sp>
        <p:nvSpPr>
          <p:cNvPr id="120" name="Textfeld 119"/>
          <p:cNvSpPr txBox="1"/>
          <p:nvPr/>
        </p:nvSpPr>
        <p:spPr>
          <a:xfrm>
            <a:off x="10435069" y="5518262"/>
            <a:ext cx="126224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Print</a:t>
            </a:r>
            <a:endParaRPr lang="de-DE" sz="800" dirty="0"/>
          </a:p>
        </p:txBody>
      </p:sp>
      <p:sp>
        <p:nvSpPr>
          <p:cNvPr id="82" name="Rechteck 81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10534588" y="5965407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3" name="Textfeld 82"/>
          <p:cNvSpPr txBox="1"/>
          <p:nvPr/>
        </p:nvSpPr>
        <p:spPr>
          <a:xfrm>
            <a:off x="10671279" y="5928193"/>
            <a:ext cx="94124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Beauty-talk</a:t>
            </a:r>
            <a:endParaRPr lang="de-DE" sz="800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25EA8D8A-E230-068C-1DB2-BDD91497F68F}"/>
              </a:ext>
              <a:ext uri="{147F2762-F138-4A5C-976F-8EAC2B608ADB}">
                <a16:predDERef xmlns:a16="http://schemas.microsoft.com/office/drawing/2014/main" pred="{23336C6C-FD73-6F4D-1203-E449F745BE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8397" y="1015670"/>
            <a:ext cx="2671184" cy="2253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238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8B5D0654-65DE-3D4C-B665-22C60F3501D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/>
              <a:t>Seite </a:t>
            </a:r>
            <a:fld id="{28B2DC75-0B5D-9644-9A00-6C9501BDDF16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E488A9B-D22F-1C58-9CD5-BD9624B8560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/>
              <a:t>MEDIAPLAN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7562605F-E105-A710-D108-86A07FE88B5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92" t="9817" r="3613" b="7340"/>
          <a:stretch/>
        </p:blipFill>
        <p:spPr>
          <a:xfrm>
            <a:off x="755459" y="1228852"/>
            <a:ext cx="9374379" cy="4710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1435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6313048"/>
      </p:ext>
    </p:extLst>
  </p:cSld>
  <p:clrMapOvr>
    <a:masterClrMapping/>
  </p:clrMapOvr>
</p:sld>
</file>

<file path=ppt/theme/theme1.xml><?xml version="1.0" encoding="utf-8"?>
<a:theme xmlns:a="http://schemas.openxmlformats.org/drawingml/2006/main" name="Titel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1100" b="1" i="0" spc="300" dirty="0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gend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Inhaltsfolie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Kontaktsei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Abschlus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0AC01C48590964893BD56CE5FDDF96B" ma:contentTypeVersion="16" ma:contentTypeDescription="Create a new document." ma:contentTypeScope="" ma:versionID="a34536f81100ae7828f293a0117f054c">
  <xsd:schema xmlns:xsd="http://www.w3.org/2001/XMLSchema" xmlns:xs="http://www.w3.org/2001/XMLSchema" xmlns:p="http://schemas.microsoft.com/office/2006/metadata/properties" xmlns:ns2="82c8fb71-d2fe-4de1-8e4c-186d2d8c0abc" xmlns:ns3="fb747fb7-c6ef-468b-89ec-ced32eac9b39" targetNamespace="http://schemas.microsoft.com/office/2006/metadata/properties" ma:root="true" ma:fieldsID="b56c520d7e8d30e0cf9384aab8881dec" ns2:_="" ns3:_="">
    <xsd:import namespace="82c8fb71-d2fe-4de1-8e4c-186d2d8c0abc"/>
    <xsd:import namespace="fb747fb7-c6ef-468b-89ec-ced32eac9b39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c8fb71-d2fe-4de1-8e4c-186d2d8c0ab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fd7ae316-b44d-4a47-b24b-4b90ed7a8a6d}" ma:internalName="TaxCatchAll" ma:showField="CatchAllData" ma:web="82c8fb71-d2fe-4de1-8e4c-186d2d8c0ab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747fb7-c6ef-468b-89ec-ced32eac9b3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477bd6c9-6b6a-44ce-827c-cecfcecc95c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b747fb7-c6ef-468b-89ec-ced32eac9b39">
      <Terms xmlns="http://schemas.microsoft.com/office/infopath/2007/PartnerControls"/>
    </lcf76f155ced4ddcb4097134ff3c332f>
    <TaxCatchAll xmlns="82c8fb71-d2fe-4de1-8e4c-186d2d8c0abc" xsi:nil="true"/>
  </documentManagement>
</p:properties>
</file>

<file path=customXml/itemProps1.xml><?xml version="1.0" encoding="utf-8"?>
<ds:datastoreItem xmlns:ds="http://schemas.openxmlformats.org/officeDocument/2006/customXml" ds:itemID="{9EB0DC1D-EA29-487D-ACEA-BA29EA39E88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1077ABA-C59E-4022-B9BF-E1EE89C2B72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2c8fb71-d2fe-4de1-8e4c-186d2d8c0abc"/>
    <ds:schemaRef ds:uri="fb747fb7-c6ef-468b-89ec-ced32eac9b3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B7F6F42-871B-4392-A6D8-9DFD048B0ADA}">
  <ds:schemaRefs>
    <ds:schemaRef ds:uri="http://schemas.microsoft.com/office/2006/metadata/properties"/>
    <ds:schemaRef ds:uri="http://schemas.microsoft.com/office/infopath/2007/PartnerControls"/>
    <ds:schemaRef ds:uri="fb747fb7-c6ef-468b-89ec-ced32eac9b39"/>
    <ds:schemaRef ds:uri="82c8fb71-d2fe-4de1-8e4c-186d2d8c0abc"/>
  </ds:schemaRefs>
</ds:datastoreItem>
</file>

<file path=docMetadata/LabelInfo.xml><?xml version="1.0" encoding="utf-8"?>
<clbl:labelList xmlns:clbl="http://schemas.microsoft.com/office/2020/mipLabelMetadata">
  <clbl:label id="{6d874a0c-7cde-47e4-918d-86d77bc75633}" enabled="0" method="" siteId="{6d874a0c-7cde-47e4-918d-86d77bc75633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168</Words>
  <Application>Microsoft Office PowerPoint</Application>
  <PresentationFormat>Breitbild</PresentationFormat>
  <Paragraphs>66</Paragraphs>
  <Slides>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5</vt:i4>
      </vt:variant>
      <vt:variant>
        <vt:lpstr>Folientitel</vt:lpstr>
      </vt:variant>
      <vt:variant>
        <vt:i4>4</vt:i4>
      </vt:variant>
    </vt:vector>
  </HeadingPairs>
  <TitlesOfParts>
    <vt:vector size="15" baseType="lpstr">
      <vt:lpstr>Arial</vt:lpstr>
      <vt:lpstr>Calibri</vt:lpstr>
      <vt:lpstr>Courier New</vt:lpstr>
      <vt:lpstr>Georgia</vt:lpstr>
      <vt:lpstr>Tahoma</vt:lpstr>
      <vt:lpstr>Times New Roman</vt:lpstr>
      <vt:lpstr>Titel</vt:lpstr>
      <vt:lpstr>Agenda</vt:lpstr>
      <vt:lpstr>2_Inhaltsfolien</vt:lpstr>
      <vt:lpstr>Kontaktseite</vt:lpstr>
      <vt:lpstr>Abschluss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Anja Bierhenke</dc:creator>
  <cp:lastModifiedBy>Sven Becker</cp:lastModifiedBy>
  <cp:revision>667</cp:revision>
  <cp:lastPrinted>2021-10-12T08:01:43Z</cp:lastPrinted>
  <dcterms:created xsi:type="dcterms:W3CDTF">2019-01-03T07:40:27Z</dcterms:created>
  <dcterms:modified xsi:type="dcterms:W3CDTF">2024-02-14T12:34:22Z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0x01010050AC01C48590964893BD56CE5FDDF96B</vt:lpwstr>
  </property>
  <property fmtid="{D5CDD505-2E9C-101B-9397-08002B2CF9AE}" pid="3" name="MediaServiceImageTags">
    <vt:lpwstr/>
  </property>
</Properties>
</file>